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7" r:id="rId3"/>
    <p:sldId id="263" r:id="rId4"/>
    <p:sldId id="264" r:id="rId5"/>
    <p:sldId id="265" r:id="rId6"/>
    <p:sldId id="26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7" autoAdjust="0"/>
    <p:restoredTop sz="94660"/>
  </p:normalViewPr>
  <p:slideViewPr>
    <p:cSldViewPr snapToGrid="0">
      <p:cViewPr varScale="1">
        <p:scale>
          <a:sx n="92" d="100"/>
          <a:sy n="92" d="100"/>
        </p:scale>
        <p:origin x="106"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6FF32-03E2-41FE-8350-F430EBA9F9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083E01E1-1C05-45E3-A282-15816CEC45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95777538-1216-45FF-83AD-6EC67A606DF8}"/>
              </a:ext>
            </a:extLst>
          </p:cNvPr>
          <p:cNvSpPr>
            <a:spLocks noGrp="1"/>
          </p:cNvSpPr>
          <p:nvPr>
            <p:ph type="dt" sz="half" idx="10"/>
          </p:nvPr>
        </p:nvSpPr>
        <p:spPr/>
        <p:txBody>
          <a:bodyPr/>
          <a:lstStyle/>
          <a:p>
            <a:fld id="{9D31CA17-90E5-44B3-A579-1C085A8BF86D}" type="datetimeFigureOut">
              <a:rPr lang="en-ID" smtClean="0"/>
              <a:t>04/09/2020</a:t>
            </a:fld>
            <a:endParaRPr lang="en-ID"/>
          </a:p>
        </p:txBody>
      </p:sp>
      <p:sp>
        <p:nvSpPr>
          <p:cNvPr id="5" name="Footer Placeholder 4">
            <a:extLst>
              <a:ext uri="{FF2B5EF4-FFF2-40B4-BE49-F238E27FC236}">
                <a16:creationId xmlns:a16="http://schemas.microsoft.com/office/drawing/2014/main" id="{8E879DB9-C809-4837-AE88-A819650F7A2F}"/>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9D978BFB-4E03-429E-BAE2-0639B9A5A9B3}"/>
              </a:ext>
            </a:extLst>
          </p:cNvPr>
          <p:cNvSpPr>
            <a:spLocks noGrp="1"/>
          </p:cNvSpPr>
          <p:nvPr>
            <p:ph type="sldNum" sz="quarter" idx="12"/>
          </p:nvPr>
        </p:nvSpPr>
        <p:spPr/>
        <p:txBody>
          <a:bodyPr/>
          <a:lstStyle/>
          <a:p>
            <a:fld id="{7572A578-954F-4472-9B01-D4608B92723B}" type="slidenum">
              <a:rPr lang="en-ID" smtClean="0"/>
              <a:t>‹#›</a:t>
            </a:fld>
            <a:endParaRPr lang="en-ID"/>
          </a:p>
        </p:txBody>
      </p:sp>
    </p:spTree>
    <p:extLst>
      <p:ext uri="{BB962C8B-B14F-4D97-AF65-F5344CB8AC3E}">
        <p14:creationId xmlns:p14="http://schemas.microsoft.com/office/powerpoint/2010/main" val="123014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1419-FE27-49EA-AFB0-7F0EFC13B8BE}"/>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EC530227-8408-4DF8-80DC-3F569C941F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84580400-D745-487D-9445-6E4E2762904F}"/>
              </a:ext>
            </a:extLst>
          </p:cNvPr>
          <p:cNvSpPr>
            <a:spLocks noGrp="1"/>
          </p:cNvSpPr>
          <p:nvPr>
            <p:ph type="dt" sz="half" idx="10"/>
          </p:nvPr>
        </p:nvSpPr>
        <p:spPr/>
        <p:txBody>
          <a:bodyPr/>
          <a:lstStyle/>
          <a:p>
            <a:fld id="{9D31CA17-90E5-44B3-A579-1C085A8BF86D}" type="datetimeFigureOut">
              <a:rPr lang="en-ID" smtClean="0"/>
              <a:t>04/09/2020</a:t>
            </a:fld>
            <a:endParaRPr lang="en-ID"/>
          </a:p>
        </p:txBody>
      </p:sp>
      <p:sp>
        <p:nvSpPr>
          <p:cNvPr id="5" name="Footer Placeholder 4">
            <a:extLst>
              <a:ext uri="{FF2B5EF4-FFF2-40B4-BE49-F238E27FC236}">
                <a16:creationId xmlns:a16="http://schemas.microsoft.com/office/drawing/2014/main" id="{60A52D72-9512-477A-A764-21CDBDEF6A7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9015A3A3-0194-4A17-AC96-DD702EFE47D1}"/>
              </a:ext>
            </a:extLst>
          </p:cNvPr>
          <p:cNvSpPr>
            <a:spLocks noGrp="1"/>
          </p:cNvSpPr>
          <p:nvPr>
            <p:ph type="sldNum" sz="quarter" idx="12"/>
          </p:nvPr>
        </p:nvSpPr>
        <p:spPr/>
        <p:txBody>
          <a:bodyPr/>
          <a:lstStyle/>
          <a:p>
            <a:fld id="{7572A578-954F-4472-9B01-D4608B92723B}" type="slidenum">
              <a:rPr lang="en-ID" smtClean="0"/>
              <a:t>‹#›</a:t>
            </a:fld>
            <a:endParaRPr lang="en-ID"/>
          </a:p>
        </p:txBody>
      </p:sp>
    </p:spTree>
    <p:extLst>
      <p:ext uri="{BB962C8B-B14F-4D97-AF65-F5344CB8AC3E}">
        <p14:creationId xmlns:p14="http://schemas.microsoft.com/office/powerpoint/2010/main" val="625300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A06609-8BD4-49BB-9A83-DFD6F38952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543E9E21-0014-4EFD-B2FE-1AE5A57726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48C98B1F-9369-4404-93B1-B807BF20BF0F}"/>
              </a:ext>
            </a:extLst>
          </p:cNvPr>
          <p:cNvSpPr>
            <a:spLocks noGrp="1"/>
          </p:cNvSpPr>
          <p:nvPr>
            <p:ph type="dt" sz="half" idx="10"/>
          </p:nvPr>
        </p:nvSpPr>
        <p:spPr/>
        <p:txBody>
          <a:bodyPr/>
          <a:lstStyle/>
          <a:p>
            <a:fld id="{9D31CA17-90E5-44B3-A579-1C085A8BF86D}" type="datetimeFigureOut">
              <a:rPr lang="en-ID" smtClean="0"/>
              <a:t>04/09/2020</a:t>
            </a:fld>
            <a:endParaRPr lang="en-ID"/>
          </a:p>
        </p:txBody>
      </p:sp>
      <p:sp>
        <p:nvSpPr>
          <p:cNvPr id="5" name="Footer Placeholder 4">
            <a:extLst>
              <a:ext uri="{FF2B5EF4-FFF2-40B4-BE49-F238E27FC236}">
                <a16:creationId xmlns:a16="http://schemas.microsoft.com/office/drawing/2014/main" id="{BB5D1A0C-50DF-4BC0-9AB4-B5C7C081B14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01DACEC-3797-4D1E-A8E9-BDA9B90D4B03}"/>
              </a:ext>
            </a:extLst>
          </p:cNvPr>
          <p:cNvSpPr>
            <a:spLocks noGrp="1"/>
          </p:cNvSpPr>
          <p:nvPr>
            <p:ph type="sldNum" sz="quarter" idx="12"/>
          </p:nvPr>
        </p:nvSpPr>
        <p:spPr/>
        <p:txBody>
          <a:bodyPr/>
          <a:lstStyle/>
          <a:p>
            <a:fld id="{7572A578-954F-4472-9B01-D4608B92723B}" type="slidenum">
              <a:rPr lang="en-ID" smtClean="0"/>
              <a:t>‹#›</a:t>
            </a:fld>
            <a:endParaRPr lang="en-ID"/>
          </a:p>
        </p:txBody>
      </p:sp>
    </p:spTree>
    <p:extLst>
      <p:ext uri="{BB962C8B-B14F-4D97-AF65-F5344CB8AC3E}">
        <p14:creationId xmlns:p14="http://schemas.microsoft.com/office/powerpoint/2010/main" val="86991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05638-989B-4136-8C3A-A8D7112432C9}"/>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6737C2C0-0A75-4680-AF60-75AAFB827A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5E4C04BF-B382-4F83-9DA0-60B00BD9069E}"/>
              </a:ext>
            </a:extLst>
          </p:cNvPr>
          <p:cNvSpPr>
            <a:spLocks noGrp="1"/>
          </p:cNvSpPr>
          <p:nvPr>
            <p:ph type="dt" sz="half" idx="10"/>
          </p:nvPr>
        </p:nvSpPr>
        <p:spPr/>
        <p:txBody>
          <a:bodyPr/>
          <a:lstStyle/>
          <a:p>
            <a:fld id="{9D31CA17-90E5-44B3-A579-1C085A8BF86D}" type="datetimeFigureOut">
              <a:rPr lang="en-ID" smtClean="0"/>
              <a:t>04/09/2020</a:t>
            </a:fld>
            <a:endParaRPr lang="en-ID"/>
          </a:p>
        </p:txBody>
      </p:sp>
      <p:sp>
        <p:nvSpPr>
          <p:cNvPr id="5" name="Footer Placeholder 4">
            <a:extLst>
              <a:ext uri="{FF2B5EF4-FFF2-40B4-BE49-F238E27FC236}">
                <a16:creationId xmlns:a16="http://schemas.microsoft.com/office/drawing/2014/main" id="{699F546B-4949-4726-8E76-6EB9EE0B4C6F}"/>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952213F1-230B-46EE-9D8B-96DA5CB35520}"/>
              </a:ext>
            </a:extLst>
          </p:cNvPr>
          <p:cNvSpPr>
            <a:spLocks noGrp="1"/>
          </p:cNvSpPr>
          <p:nvPr>
            <p:ph type="sldNum" sz="quarter" idx="12"/>
          </p:nvPr>
        </p:nvSpPr>
        <p:spPr/>
        <p:txBody>
          <a:bodyPr/>
          <a:lstStyle/>
          <a:p>
            <a:fld id="{7572A578-954F-4472-9B01-D4608B92723B}" type="slidenum">
              <a:rPr lang="en-ID" smtClean="0"/>
              <a:t>‹#›</a:t>
            </a:fld>
            <a:endParaRPr lang="en-ID"/>
          </a:p>
        </p:txBody>
      </p:sp>
    </p:spTree>
    <p:extLst>
      <p:ext uri="{BB962C8B-B14F-4D97-AF65-F5344CB8AC3E}">
        <p14:creationId xmlns:p14="http://schemas.microsoft.com/office/powerpoint/2010/main" val="3699273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DB1E5-67EB-4049-845F-49E37BAE75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6F94D7D5-733C-4DDD-86FB-642CE1A432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A1EF62-230F-4727-BDFB-4E0025244213}"/>
              </a:ext>
            </a:extLst>
          </p:cNvPr>
          <p:cNvSpPr>
            <a:spLocks noGrp="1"/>
          </p:cNvSpPr>
          <p:nvPr>
            <p:ph type="dt" sz="half" idx="10"/>
          </p:nvPr>
        </p:nvSpPr>
        <p:spPr/>
        <p:txBody>
          <a:bodyPr/>
          <a:lstStyle/>
          <a:p>
            <a:fld id="{9D31CA17-90E5-44B3-A579-1C085A8BF86D}" type="datetimeFigureOut">
              <a:rPr lang="en-ID" smtClean="0"/>
              <a:t>04/09/2020</a:t>
            </a:fld>
            <a:endParaRPr lang="en-ID"/>
          </a:p>
        </p:txBody>
      </p:sp>
      <p:sp>
        <p:nvSpPr>
          <p:cNvPr id="5" name="Footer Placeholder 4">
            <a:extLst>
              <a:ext uri="{FF2B5EF4-FFF2-40B4-BE49-F238E27FC236}">
                <a16:creationId xmlns:a16="http://schemas.microsoft.com/office/drawing/2014/main" id="{2879D12A-6825-464A-9223-E800CD257CC8}"/>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5832B427-E0F7-4DDE-A3F5-C38815BB8C65}"/>
              </a:ext>
            </a:extLst>
          </p:cNvPr>
          <p:cNvSpPr>
            <a:spLocks noGrp="1"/>
          </p:cNvSpPr>
          <p:nvPr>
            <p:ph type="sldNum" sz="quarter" idx="12"/>
          </p:nvPr>
        </p:nvSpPr>
        <p:spPr/>
        <p:txBody>
          <a:bodyPr/>
          <a:lstStyle/>
          <a:p>
            <a:fld id="{7572A578-954F-4472-9B01-D4608B92723B}" type="slidenum">
              <a:rPr lang="en-ID" smtClean="0"/>
              <a:t>‹#›</a:t>
            </a:fld>
            <a:endParaRPr lang="en-ID"/>
          </a:p>
        </p:txBody>
      </p:sp>
    </p:spTree>
    <p:extLst>
      <p:ext uri="{BB962C8B-B14F-4D97-AF65-F5344CB8AC3E}">
        <p14:creationId xmlns:p14="http://schemas.microsoft.com/office/powerpoint/2010/main" val="31535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4DE30-2E0D-419C-AFF9-C63AC6F9343B}"/>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2DDE28B0-2614-46FF-A4DF-9837952774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C4FF9F5D-6C15-4AA2-BA0D-6D28C673B1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EB32E1FB-00D7-4106-AE59-20802B2349B0}"/>
              </a:ext>
            </a:extLst>
          </p:cNvPr>
          <p:cNvSpPr>
            <a:spLocks noGrp="1"/>
          </p:cNvSpPr>
          <p:nvPr>
            <p:ph type="dt" sz="half" idx="10"/>
          </p:nvPr>
        </p:nvSpPr>
        <p:spPr/>
        <p:txBody>
          <a:bodyPr/>
          <a:lstStyle/>
          <a:p>
            <a:fld id="{9D31CA17-90E5-44B3-A579-1C085A8BF86D}" type="datetimeFigureOut">
              <a:rPr lang="en-ID" smtClean="0"/>
              <a:t>04/09/2020</a:t>
            </a:fld>
            <a:endParaRPr lang="en-ID"/>
          </a:p>
        </p:txBody>
      </p:sp>
      <p:sp>
        <p:nvSpPr>
          <p:cNvPr id="6" name="Footer Placeholder 5">
            <a:extLst>
              <a:ext uri="{FF2B5EF4-FFF2-40B4-BE49-F238E27FC236}">
                <a16:creationId xmlns:a16="http://schemas.microsoft.com/office/drawing/2014/main" id="{A82464B3-6CCE-4EAE-820E-FDABDDEF52DD}"/>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8F342F09-BA47-4ADB-81F3-9DD857E393B0}"/>
              </a:ext>
            </a:extLst>
          </p:cNvPr>
          <p:cNvSpPr>
            <a:spLocks noGrp="1"/>
          </p:cNvSpPr>
          <p:nvPr>
            <p:ph type="sldNum" sz="quarter" idx="12"/>
          </p:nvPr>
        </p:nvSpPr>
        <p:spPr/>
        <p:txBody>
          <a:bodyPr/>
          <a:lstStyle/>
          <a:p>
            <a:fld id="{7572A578-954F-4472-9B01-D4608B92723B}" type="slidenum">
              <a:rPr lang="en-ID" smtClean="0"/>
              <a:t>‹#›</a:t>
            </a:fld>
            <a:endParaRPr lang="en-ID"/>
          </a:p>
        </p:txBody>
      </p:sp>
    </p:spTree>
    <p:extLst>
      <p:ext uri="{BB962C8B-B14F-4D97-AF65-F5344CB8AC3E}">
        <p14:creationId xmlns:p14="http://schemas.microsoft.com/office/powerpoint/2010/main" val="471434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23A1F-370D-4306-8D00-9CB93A67B7A1}"/>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936E908E-4220-41CC-B3B0-07E057A2C6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70F88E-E798-458D-AB0E-37C2D929A4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77A56210-A4A3-4AFC-B368-49F49F7637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44E5D4-4468-4550-A4C9-A198BD1178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14F2F58E-BF32-4CB1-8D1C-892C204C57E9}"/>
              </a:ext>
            </a:extLst>
          </p:cNvPr>
          <p:cNvSpPr>
            <a:spLocks noGrp="1"/>
          </p:cNvSpPr>
          <p:nvPr>
            <p:ph type="dt" sz="half" idx="10"/>
          </p:nvPr>
        </p:nvSpPr>
        <p:spPr/>
        <p:txBody>
          <a:bodyPr/>
          <a:lstStyle/>
          <a:p>
            <a:fld id="{9D31CA17-90E5-44B3-A579-1C085A8BF86D}" type="datetimeFigureOut">
              <a:rPr lang="en-ID" smtClean="0"/>
              <a:t>04/09/2020</a:t>
            </a:fld>
            <a:endParaRPr lang="en-ID"/>
          </a:p>
        </p:txBody>
      </p:sp>
      <p:sp>
        <p:nvSpPr>
          <p:cNvPr id="8" name="Footer Placeholder 7">
            <a:extLst>
              <a:ext uri="{FF2B5EF4-FFF2-40B4-BE49-F238E27FC236}">
                <a16:creationId xmlns:a16="http://schemas.microsoft.com/office/drawing/2014/main" id="{3DA17502-3413-48EF-BB27-DABC5EB36380}"/>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A5119AC9-C73F-45E4-9391-8AA4885F859E}"/>
              </a:ext>
            </a:extLst>
          </p:cNvPr>
          <p:cNvSpPr>
            <a:spLocks noGrp="1"/>
          </p:cNvSpPr>
          <p:nvPr>
            <p:ph type="sldNum" sz="quarter" idx="12"/>
          </p:nvPr>
        </p:nvSpPr>
        <p:spPr/>
        <p:txBody>
          <a:bodyPr/>
          <a:lstStyle/>
          <a:p>
            <a:fld id="{7572A578-954F-4472-9B01-D4608B92723B}" type="slidenum">
              <a:rPr lang="en-ID" smtClean="0"/>
              <a:t>‹#›</a:t>
            </a:fld>
            <a:endParaRPr lang="en-ID"/>
          </a:p>
        </p:txBody>
      </p:sp>
    </p:spTree>
    <p:extLst>
      <p:ext uri="{BB962C8B-B14F-4D97-AF65-F5344CB8AC3E}">
        <p14:creationId xmlns:p14="http://schemas.microsoft.com/office/powerpoint/2010/main" val="1796089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79ED-35F0-4DCF-94E9-A88B5AE7D248}"/>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E276FA5-D14A-4C3E-9B2A-7B531D3747A8}"/>
              </a:ext>
            </a:extLst>
          </p:cNvPr>
          <p:cNvSpPr>
            <a:spLocks noGrp="1"/>
          </p:cNvSpPr>
          <p:nvPr>
            <p:ph type="dt" sz="half" idx="10"/>
          </p:nvPr>
        </p:nvSpPr>
        <p:spPr/>
        <p:txBody>
          <a:bodyPr/>
          <a:lstStyle/>
          <a:p>
            <a:fld id="{9D31CA17-90E5-44B3-A579-1C085A8BF86D}" type="datetimeFigureOut">
              <a:rPr lang="en-ID" smtClean="0"/>
              <a:t>04/09/2020</a:t>
            </a:fld>
            <a:endParaRPr lang="en-ID"/>
          </a:p>
        </p:txBody>
      </p:sp>
      <p:sp>
        <p:nvSpPr>
          <p:cNvPr id="4" name="Footer Placeholder 3">
            <a:extLst>
              <a:ext uri="{FF2B5EF4-FFF2-40B4-BE49-F238E27FC236}">
                <a16:creationId xmlns:a16="http://schemas.microsoft.com/office/drawing/2014/main" id="{65544D46-67C5-42F2-AFCB-485689DAC0E6}"/>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AD47449C-D252-43DC-9731-15F2F669CA47}"/>
              </a:ext>
            </a:extLst>
          </p:cNvPr>
          <p:cNvSpPr>
            <a:spLocks noGrp="1"/>
          </p:cNvSpPr>
          <p:nvPr>
            <p:ph type="sldNum" sz="quarter" idx="12"/>
          </p:nvPr>
        </p:nvSpPr>
        <p:spPr/>
        <p:txBody>
          <a:bodyPr/>
          <a:lstStyle/>
          <a:p>
            <a:fld id="{7572A578-954F-4472-9B01-D4608B92723B}" type="slidenum">
              <a:rPr lang="en-ID" smtClean="0"/>
              <a:t>‹#›</a:t>
            </a:fld>
            <a:endParaRPr lang="en-ID"/>
          </a:p>
        </p:txBody>
      </p:sp>
    </p:spTree>
    <p:extLst>
      <p:ext uri="{BB962C8B-B14F-4D97-AF65-F5344CB8AC3E}">
        <p14:creationId xmlns:p14="http://schemas.microsoft.com/office/powerpoint/2010/main" val="1125253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48F34-9C36-4FB7-80DA-43A7E3FBE7DD}"/>
              </a:ext>
            </a:extLst>
          </p:cNvPr>
          <p:cNvSpPr>
            <a:spLocks noGrp="1"/>
          </p:cNvSpPr>
          <p:nvPr>
            <p:ph type="dt" sz="half" idx="10"/>
          </p:nvPr>
        </p:nvSpPr>
        <p:spPr/>
        <p:txBody>
          <a:bodyPr/>
          <a:lstStyle/>
          <a:p>
            <a:fld id="{9D31CA17-90E5-44B3-A579-1C085A8BF86D}" type="datetimeFigureOut">
              <a:rPr lang="en-ID" smtClean="0"/>
              <a:t>04/09/2020</a:t>
            </a:fld>
            <a:endParaRPr lang="en-ID"/>
          </a:p>
        </p:txBody>
      </p:sp>
      <p:sp>
        <p:nvSpPr>
          <p:cNvPr id="3" name="Footer Placeholder 2">
            <a:extLst>
              <a:ext uri="{FF2B5EF4-FFF2-40B4-BE49-F238E27FC236}">
                <a16:creationId xmlns:a16="http://schemas.microsoft.com/office/drawing/2014/main" id="{257C2DDE-BA27-40E9-AB42-A741FAF37D8C}"/>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EF8A0758-A6B9-41E9-905D-205359140934}"/>
              </a:ext>
            </a:extLst>
          </p:cNvPr>
          <p:cNvSpPr>
            <a:spLocks noGrp="1"/>
          </p:cNvSpPr>
          <p:nvPr>
            <p:ph type="sldNum" sz="quarter" idx="12"/>
          </p:nvPr>
        </p:nvSpPr>
        <p:spPr/>
        <p:txBody>
          <a:bodyPr/>
          <a:lstStyle/>
          <a:p>
            <a:fld id="{7572A578-954F-4472-9B01-D4608B92723B}" type="slidenum">
              <a:rPr lang="en-ID" smtClean="0"/>
              <a:t>‹#›</a:t>
            </a:fld>
            <a:endParaRPr lang="en-ID"/>
          </a:p>
        </p:txBody>
      </p:sp>
    </p:spTree>
    <p:extLst>
      <p:ext uri="{BB962C8B-B14F-4D97-AF65-F5344CB8AC3E}">
        <p14:creationId xmlns:p14="http://schemas.microsoft.com/office/powerpoint/2010/main" val="93657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8F9DD-C850-4E75-9149-A5B6D6D239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9D4CF97C-71A8-4CE0-82D7-AE836734B3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84CD307F-79B0-4340-8B71-379342E99A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2E73F-B272-4480-91DF-400C467E4B3A}"/>
              </a:ext>
            </a:extLst>
          </p:cNvPr>
          <p:cNvSpPr>
            <a:spLocks noGrp="1"/>
          </p:cNvSpPr>
          <p:nvPr>
            <p:ph type="dt" sz="half" idx="10"/>
          </p:nvPr>
        </p:nvSpPr>
        <p:spPr/>
        <p:txBody>
          <a:bodyPr/>
          <a:lstStyle/>
          <a:p>
            <a:fld id="{9D31CA17-90E5-44B3-A579-1C085A8BF86D}" type="datetimeFigureOut">
              <a:rPr lang="en-ID" smtClean="0"/>
              <a:t>04/09/2020</a:t>
            </a:fld>
            <a:endParaRPr lang="en-ID"/>
          </a:p>
        </p:txBody>
      </p:sp>
      <p:sp>
        <p:nvSpPr>
          <p:cNvPr id="6" name="Footer Placeholder 5">
            <a:extLst>
              <a:ext uri="{FF2B5EF4-FFF2-40B4-BE49-F238E27FC236}">
                <a16:creationId xmlns:a16="http://schemas.microsoft.com/office/drawing/2014/main" id="{7C1CF671-BCEF-4094-8EB6-25B891B8F6A7}"/>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EDC5F448-A659-4461-A136-B129C812D019}"/>
              </a:ext>
            </a:extLst>
          </p:cNvPr>
          <p:cNvSpPr>
            <a:spLocks noGrp="1"/>
          </p:cNvSpPr>
          <p:nvPr>
            <p:ph type="sldNum" sz="quarter" idx="12"/>
          </p:nvPr>
        </p:nvSpPr>
        <p:spPr/>
        <p:txBody>
          <a:bodyPr/>
          <a:lstStyle/>
          <a:p>
            <a:fld id="{7572A578-954F-4472-9B01-D4608B92723B}" type="slidenum">
              <a:rPr lang="en-ID" smtClean="0"/>
              <a:t>‹#›</a:t>
            </a:fld>
            <a:endParaRPr lang="en-ID"/>
          </a:p>
        </p:txBody>
      </p:sp>
    </p:spTree>
    <p:extLst>
      <p:ext uri="{BB962C8B-B14F-4D97-AF65-F5344CB8AC3E}">
        <p14:creationId xmlns:p14="http://schemas.microsoft.com/office/powerpoint/2010/main" val="45451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32E47-899E-45AB-AD14-46A6056B0F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16D7672E-2F35-418F-9CDC-510053E8B6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E5CB3595-01F0-4EA9-97D7-BD6CF6E672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3EEEB2-0E66-4BCE-8FF5-E25A2A7BA8E6}"/>
              </a:ext>
            </a:extLst>
          </p:cNvPr>
          <p:cNvSpPr>
            <a:spLocks noGrp="1"/>
          </p:cNvSpPr>
          <p:nvPr>
            <p:ph type="dt" sz="half" idx="10"/>
          </p:nvPr>
        </p:nvSpPr>
        <p:spPr/>
        <p:txBody>
          <a:bodyPr/>
          <a:lstStyle/>
          <a:p>
            <a:fld id="{9D31CA17-90E5-44B3-A579-1C085A8BF86D}" type="datetimeFigureOut">
              <a:rPr lang="en-ID" smtClean="0"/>
              <a:t>04/09/2020</a:t>
            </a:fld>
            <a:endParaRPr lang="en-ID"/>
          </a:p>
        </p:txBody>
      </p:sp>
      <p:sp>
        <p:nvSpPr>
          <p:cNvPr id="6" name="Footer Placeholder 5">
            <a:extLst>
              <a:ext uri="{FF2B5EF4-FFF2-40B4-BE49-F238E27FC236}">
                <a16:creationId xmlns:a16="http://schemas.microsoft.com/office/drawing/2014/main" id="{43BDE1FD-88ED-4E44-8AF4-601172E16E69}"/>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3A245CD2-AEE0-4778-8941-13E7D3346D0C}"/>
              </a:ext>
            </a:extLst>
          </p:cNvPr>
          <p:cNvSpPr>
            <a:spLocks noGrp="1"/>
          </p:cNvSpPr>
          <p:nvPr>
            <p:ph type="sldNum" sz="quarter" idx="12"/>
          </p:nvPr>
        </p:nvSpPr>
        <p:spPr/>
        <p:txBody>
          <a:bodyPr/>
          <a:lstStyle/>
          <a:p>
            <a:fld id="{7572A578-954F-4472-9B01-D4608B92723B}" type="slidenum">
              <a:rPr lang="en-ID" smtClean="0"/>
              <a:t>‹#›</a:t>
            </a:fld>
            <a:endParaRPr lang="en-ID"/>
          </a:p>
        </p:txBody>
      </p:sp>
    </p:spTree>
    <p:extLst>
      <p:ext uri="{BB962C8B-B14F-4D97-AF65-F5344CB8AC3E}">
        <p14:creationId xmlns:p14="http://schemas.microsoft.com/office/powerpoint/2010/main" val="117860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D7F27E-2795-4BA4-B79C-8C1D8E18E6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F204A565-7175-4FA5-AD71-3265BA58CE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8F6BBB5F-B7B7-4E62-B0B2-7EE36795F5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31CA17-90E5-44B3-A579-1C085A8BF86D}" type="datetimeFigureOut">
              <a:rPr lang="en-ID" smtClean="0"/>
              <a:t>04/09/2020</a:t>
            </a:fld>
            <a:endParaRPr lang="en-ID"/>
          </a:p>
        </p:txBody>
      </p:sp>
      <p:sp>
        <p:nvSpPr>
          <p:cNvPr id="5" name="Footer Placeholder 4">
            <a:extLst>
              <a:ext uri="{FF2B5EF4-FFF2-40B4-BE49-F238E27FC236}">
                <a16:creationId xmlns:a16="http://schemas.microsoft.com/office/drawing/2014/main" id="{AB327483-5A99-4D7C-96EE-DCB86B83FA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FEA8BEA6-21D6-4225-9DC1-4C2E818C85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72A578-954F-4472-9B01-D4608B92723B}" type="slidenum">
              <a:rPr lang="en-ID" smtClean="0"/>
              <a:t>‹#›</a:t>
            </a:fld>
            <a:endParaRPr lang="en-ID"/>
          </a:p>
        </p:txBody>
      </p:sp>
    </p:spTree>
    <p:extLst>
      <p:ext uri="{BB962C8B-B14F-4D97-AF65-F5344CB8AC3E}">
        <p14:creationId xmlns:p14="http://schemas.microsoft.com/office/powerpoint/2010/main" val="1818553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techwalla.com/articles/how-to-record-a-gotomeeting-session" TargetMode="External"/><Relationship Id="rId3" Type="http://schemas.openxmlformats.org/officeDocument/2006/relationships/hyperlink" Target="https://ieeetv.ieee.org/mobile/video/recording-your-presentation-with-zoom" TargetMode="External"/><Relationship Id="rId7" Type="http://schemas.openxmlformats.org/officeDocument/2006/relationships/hyperlink" Target="https://support.zoom.us/hc/en-us/articles/201362473-Local-Recording"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support.google.com/meet/answer/9308681?hl=en" TargetMode="External"/><Relationship Id="rId5" Type="http://schemas.openxmlformats.org/officeDocument/2006/relationships/hyperlink" Target="https://www.bemidjistate.edu/offices/its/knowledge-base/skype-for-business-recording-a-meeting/" TargetMode="External"/><Relationship Id="rId10" Type="http://schemas.openxmlformats.org/officeDocument/2006/relationships/hyperlink" Target="https://support.microsoft.com/en-us/office/record-a-meeting-in-teams-34dfbe7f-b07d-4a27-b4c6-de62f1348c24?ui=en-us&amp;rs=en-us&amp;ad=us" TargetMode="External"/><Relationship Id="rId4" Type="http://schemas.openxmlformats.org/officeDocument/2006/relationships/hyperlink" Target="https://help.webex.com/en-us/n62735y/Record-a-Webex-Meeting" TargetMode="External"/><Relationship Id="rId9" Type="http://schemas.openxmlformats.org/officeDocument/2006/relationships/hyperlink" Target="https://support.office.com/en-us/article/record-a-meeting-in-teams-34dfbe7f-b07d-4a27-b4c6-de62f1348c24"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omp.sd.tmu.ac.jp/CcS2020/Program.html"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98461E-66C6-4F7B-A3DF-50F733E830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4"/>
            <a:ext cx="12192000" cy="6854252"/>
          </a:xfrm>
          <a:prstGeom prst="rect">
            <a:avLst/>
          </a:prstGeom>
        </p:spPr>
      </p:pic>
      <p:sp>
        <p:nvSpPr>
          <p:cNvPr id="2" name="Title 1">
            <a:extLst>
              <a:ext uri="{FF2B5EF4-FFF2-40B4-BE49-F238E27FC236}">
                <a16:creationId xmlns:a16="http://schemas.microsoft.com/office/drawing/2014/main" id="{E157939B-2CE3-4128-9464-D28594F9A958}"/>
              </a:ext>
            </a:extLst>
          </p:cNvPr>
          <p:cNvSpPr>
            <a:spLocks noGrp="1"/>
          </p:cNvSpPr>
          <p:nvPr>
            <p:ph type="title"/>
          </p:nvPr>
        </p:nvSpPr>
        <p:spPr>
          <a:xfrm>
            <a:off x="210591" y="2506093"/>
            <a:ext cx="11626734" cy="1138392"/>
          </a:xfrm>
        </p:spPr>
        <p:txBody>
          <a:bodyPr>
            <a:normAutofit/>
          </a:bodyPr>
          <a:lstStyle/>
          <a:p>
            <a:r>
              <a:rPr lang="en-US" b="1" dirty="0">
                <a:solidFill>
                  <a:srgbClr val="606060"/>
                </a:solidFill>
                <a:latin typeface="Montserrat ExtraBold" panose="00000900000000000000" pitchFamily="50" charset="0"/>
              </a:rPr>
              <a:t>TITLE</a:t>
            </a:r>
            <a:endParaRPr lang="en-ID" b="1" dirty="0">
              <a:solidFill>
                <a:srgbClr val="606060"/>
              </a:solidFill>
              <a:latin typeface="Montserrat ExtraBold" panose="00000900000000000000" pitchFamily="50" charset="0"/>
            </a:endParaRPr>
          </a:p>
        </p:txBody>
      </p:sp>
      <p:sp>
        <p:nvSpPr>
          <p:cNvPr id="17" name="Subtitle 16">
            <a:extLst>
              <a:ext uri="{FF2B5EF4-FFF2-40B4-BE49-F238E27FC236}">
                <a16:creationId xmlns:a16="http://schemas.microsoft.com/office/drawing/2014/main" id="{250BC31B-0DFF-4018-AA29-3108A9863230}"/>
              </a:ext>
            </a:extLst>
          </p:cNvPr>
          <p:cNvSpPr>
            <a:spLocks noGrp="1"/>
          </p:cNvSpPr>
          <p:nvPr>
            <p:ph type="subTitle" idx="1"/>
          </p:nvPr>
        </p:nvSpPr>
        <p:spPr>
          <a:xfrm>
            <a:off x="1524000" y="3602038"/>
            <a:ext cx="9144000" cy="728893"/>
          </a:xfrm>
        </p:spPr>
        <p:txBody>
          <a:bodyPr/>
          <a:lstStyle/>
          <a:p>
            <a:endParaRPr lang="en-GB" dirty="0"/>
          </a:p>
        </p:txBody>
      </p:sp>
    </p:spTree>
    <p:extLst>
      <p:ext uri="{BB962C8B-B14F-4D97-AF65-F5344CB8AC3E}">
        <p14:creationId xmlns:p14="http://schemas.microsoft.com/office/powerpoint/2010/main" val="2320493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D5D565-4BF7-4A3A-AA27-BC4D1E5A47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4"/>
            <a:ext cx="12192000" cy="6854252"/>
          </a:xfrm>
          <a:prstGeom prst="rect">
            <a:avLst/>
          </a:prstGeom>
        </p:spPr>
      </p:pic>
      <p:sp>
        <p:nvSpPr>
          <p:cNvPr id="2" name="Title 1">
            <a:extLst>
              <a:ext uri="{FF2B5EF4-FFF2-40B4-BE49-F238E27FC236}">
                <a16:creationId xmlns:a16="http://schemas.microsoft.com/office/drawing/2014/main" id="{9FB40E50-EA48-4EEE-AE6B-F1E8B9391AA9}"/>
              </a:ext>
            </a:extLst>
          </p:cNvPr>
          <p:cNvSpPr>
            <a:spLocks noGrp="1"/>
          </p:cNvSpPr>
          <p:nvPr>
            <p:ph type="title"/>
          </p:nvPr>
        </p:nvSpPr>
        <p:spPr>
          <a:xfrm>
            <a:off x="300228" y="389874"/>
            <a:ext cx="10515600" cy="1325563"/>
          </a:xfrm>
        </p:spPr>
        <p:txBody>
          <a:bodyPr/>
          <a:lstStyle/>
          <a:p>
            <a:r>
              <a:rPr lang="en-US" dirty="0">
                <a:solidFill>
                  <a:srgbClr val="606060"/>
                </a:solidFill>
                <a:latin typeface="Montserrat ExtraBold" panose="00000900000000000000" pitchFamily="50" charset="0"/>
              </a:rPr>
              <a:t>Example Slide</a:t>
            </a:r>
            <a:endParaRPr lang="en-ID" dirty="0">
              <a:solidFill>
                <a:srgbClr val="606060"/>
              </a:solidFill>
              <a:latin typeface="Montserrat ExtraBold" panose="00000900000000000000" pitchFamily="50" charset="0"/>
            </a:endParaRPr>
          </a:p>
        </p:txBody>
      </p:sp>
      <p:sp>
        <p:nvSpPr>
          <p:cNvPr id="7" name="Text Placeholder 2">
            <a:extLst>
              <a:ext uri="{FF2B5EF4-FFF2-40B4-BE49-F238E27FC236}">
                <a16:creationId xmlns:a16="http://schemas.microsoft.com/office/drawing/2014/main" id="{3518C211-510A-4A3D-A0FD-E70632C0085D}"/>
              </a:ext>
            </a:extLst>
          </p:cNvPr>
          <p:cNvSpPr txBox="1">
            <a:spLocks/>
          </p:cNvSpPr>
          <p:nvPr/>
        </p:nvSpPr>
        <p:spPr>
          <a:xfrm>
            <a:off x="300227" y="1587732"/>
            <a:ext cx="11591545" cy="455537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cs typeface="Poppins" panose="00000500000000000000" pitchFamily="50" charset="0"/>
              </a:rPr>
              <a:t>Our recommended approach to record a compatible video from content displayed on your computer screen and voice recorded via the computer microphone, is to record the presentation using Zoom, available to users on most platforms and in most countries. Instructions for recording your presentation with Zoom: </a:t>
            </a:r>
            <a:r>
              <a:rPr lang="en-GB" sz="2100" dirty="0">
                <a:hlinkClick r:id="rId3"/>
              </a:rPr>
              <a:t>https://ieeetv.ieee.org/mobile/video/recording-your-presentation-with-zoom</a:t>
            </a:r>
            <a:endParaRPr lang="en-GB" sz="2100" dirty="0"/>
          </a:p>
          <a:p>
            <a:pPr>
              <a:lnSpc>
                <a:spcPct val="160000"/>
              </a:lnSpc>
            </a:pPr>
            <a:r>
              <a:rPr lang="en-US" sz="2100" b="0" i="0" dirty="0">
                <a:solidFill>
                  <a:srgbClr val="222222"/>
                </a:solidFill>
                <a:effectLst/>
              </a:rPr>
              <a:t>Here are some links to instructions on recording a meeting on common platforms:</a:t>
            </a:r>
            <a:br>
              <a:rPr lang="en-US" sz="1800" dirty="0"/>
            </a:br>
            <a:r>
              <a:rPr lang="en-US" sz="1800" b="0" i="0" dirty="0">
                <a:solidFill>
                  <a:srgbClr val="222222"/>
                </a:solidFill>
                <a:effectLst/>
              </a:rPr>
              <a:t>• WebEx: </a:t>
            </a:r>
            <a:r>
              <a:rPr lang="en-US" sz="1800" dirty="0">
                <a:solidFill>
                  <a:srgbClr val="1155CC"/>
                </a:solidFill>
              </a:rPr>
              <a:t>Record a Cisco </a:t>
            </a:r>
            <a:r>
              <a:rPr lang="en-US" sz="1800" dirty="0" err="1">
                <a:solidFill>
                  <a:srgbClr val="1155CC"/>
                </a:solidFill>
              </a:rPr>
              <a:t>Webex</a:t>
            </a:r>
            <a:r>
              <a:rPr lang="en-US" sz="1800" dirty="0">
                <a:solidFill>
                  <a:srgbClr val="1155CC"/>
                </a:solidFill>
              </a:rPr>
              <a:t> Meeting | </a:t>
            </a:r>
            <a:r>
              <a:rPr lang="en-GB" sz="1800" dirty="0">
                <a:hlinkClick r:id="rId4"/>
              </a:rPr>
              <a:t>https://help.webex.com/en-us/n62735y/Record-a-Webex-Meeting</a:t>
            </a:r>
            <a:br>
              <a:rPr lang="en-US" sz="1800" dirty="0"/>
            </a:br>
            <a:r>
              <a:rPr lang="en-US" sz="1800" b="0" i="0" dirty="0">
                <a:solidFill>
                  <a:srgbClr val="222222"/>
                </a:solidFill>
                <a:effectLst/>
              </a:rPr>
              <a:t>• Skype:</a:t>
            </a:r>
            <a:r>
              <a:rPr lang="en-US" sz="1200" b="0" i="0" dirty="0">
                <a:solidFill>
                  <a:srgbClr val="222222"/>
                </a:solidFill>
                <a:effectLst/>
              </a:rPr>
              <a:t> </a:t>
            </a:r>
            <a:r>
              <a:rPr lang="en-US" sz="1800" b="0" i="0" dirty="0">
                <a:solidFill>
                  <a:srgbClr val="1155CC"/>
                </a:solidFill>
                <a:effectLst/>
                <a:hlinkClick r:id="rId5"/>
              </a:rPr>
              <a:t>Skype for Business: Recording a Meeting | </a:t>
            </a:r>
            <a:r>
              <a:rPr lang="en-GB" sz="1800" dirty="0">
                <a:hlinkClick r:id="rId5"/>
              </a:rPr>
              <a:t>https://www.bemidjistate.edu/offices/its/knowledge-base/skype-for-business-recording-a-meeting/</a:t>
            </a:r>
            <a:br>
              <a:rPr lang="en-US" sz="1800" dirty="0"/>
            </a:br>
            <a:r>
              <a:rPr lang="en-US" sz="1800" b="0" i="0" dirty="0">
                <a:solidFill>
                  <a:srgbClr val="222222"/>
                </a:solidFill>
                <a:effectLst/>
              </a:rPr>
              <a:t>• Google Meet: </a:t>
            </a:r>
            <a:r>
              <a:rPr lang="en-US" sz="1200" b="0" i="0" dirty="0">
                <a:solidFill>
                  <a:srgbClr val="1155CC"/>
                </a:solidFill>
                <a:effectLst/>
                <a:hlinkClick r:id="rId6"/>
              </a:rPr>
              <a:t> </a:t>
            </a:r>
            <a:r>
              <a:rPr lang="en-US" sz="1800" b="0" i="0" dirty="0">
                <a:solidFill>
                  <a:srgbClr val="1155CC"/>
                </a:solidFill>
                <a:effectLst/>
                <a:hlinkClick r:id="rId6"/>
              </a:rPr>
              <a:t>Record a video meeting - Meet Help | </a:t>
            </a:r>
            <a:r>
              <a:rPr lang="en-GB" sz="1800" dirty="0">
                <a:hlinkClick r:id="rId6"/>
              </a:rPr>
              <a:t>https://support.google.com/meet/answer/9308681?hl=en</a:t>
            </a:r>
            <a:br>
              <a:rPr lang="en-US" sz="1800" dirty="0"/>
            </a:br>
            <a:r>
              <a:rPr lang="en-US" sz="1800" b="0" i="0" dirty="0">
                <a:solidFill>
                  <a:srgbClr val="222222"/>
                </a:solidFill>
                <a:effectLst/>
              </a:rPr>
              <a:t>• Zoom: </a:t>
            </a:r>
            <a:r>
              <a:rPr lang="en-US" sz="1200" b="0" i="0" dirty="0">
                <a:solidFill>
                  <a:srgbClr val="1155CC"/>
                </a:solidFill>
                <a:effectLst/>
                <a:hlinkClick r:id="rId7"/>
              </a:rPr>
              <a:t> </a:t>
            </a:r>
            <a:r>
              <a:rPr lang="en-US" sz="1800" b="0" i="0" dirty="0">
                <a:solidFill>
                  <a:srgbClr val="1155CC"/>
                </a:solidFill>
                <a:effectLst/>
                <a:hlinkClick r:id="rId7"/>
              </a:rPr>
              <a:t>Local Recording – Zoom Help Center | </a:t>
            </a:r>
            <a:r>
              <a:rPr lang="en-GB" sz="1800" dirty="0">
                <a:hlinkClick r:id="rId7"/>
              </a:rPr>
              <a:t>https://support.zoom.us/hc/en-us/articles/201362473-Local-Recording</a:t>
            </a:r>
            <a:br>
              <a:rPr lang="en-US" sz="1800" dirty="0"/>
            </a:br>
            <a:r>
              <a:rPr lang="en-US" sz="1800" b="0" i="0" dirty="0">
                <a:solidFill>
                  <a:srgbClr val="222222"/>
                </a:solidFill>
                <a:effectLst/>
              </a:rPr>
              <a:t>• </a:t>
            </a:r>
            <a:r>
              <a:rPr lang="en-US" sz="1800" b="0" i="0" dirty="0" err="1">
                <a:solidFill>
                  <a:srgbClr val="222222"/>
                </a:solidFill>
                <a:effectLst/>
              </a:rPr>
              <a:t>Gotomeeting</a:t>
            </a:r>
            <a:r>
              <a:rPr lang="en-US" sz="1800" b="0" i="0" dirty="0">
                <a:solidFill>
                  <a:srgbClr val="222222"/>
                </a:solidFill>
                <a:effectLst/>
              </a:rPr>
              <a:t>: </a:t>
            </a:r>
            <a:r>
              <a:rPr lang="en-US" sz="1200" b="0" i="0" dirty="0">
                <a:solidFill>
                  <a:srgbClr val="222222"/>
                </a:solidFill>
                <a:effectLst/>
              </a:rPr>
              <a:t> </a:t>
            </a:r>
            <a:r>
              <a:rPr lang="en-US" sz="1800" b="0" i="0" dirty="0">
                <a:solidFill>
                  <a:srgbClr val="1155CC"/>
                </a:solidFill>
                <a:effectLst/>
                <a:hlinkClick r:id="rId8"/>
              </a:rPr>
              <a:t>How to Record a GoToMeeting Session </a:t>
            </a:r>
            <a:r>
              <a:rPr lang="en-US" sz="1800" b="0" i="0" dirty="0">
                <a:solidFill>
                  <a:srgbClr val="1155CC"/>
                </a:solidFill>
                <a:effectLst/>
              </a:rPr>
              <a:t>|</a:t>
            </a:r>
            <a:r>
              <a:rPr lang="en-US" sz="1800" b="0" i="0" dirty="0">
                <a:solidFill>
                  <a:srgbClr val="222222"/>
                </a:solidFill>
                <a:effectLst/>
              </a:rPr>
              <a:t> </a:t>
            </a:r>
            <a:r>
              <a:rPr lang="en-GB" sz="1800" dirty="0">
                <a:hlinkClick r:id="rId8"/>
              </a:rPr>
              <a:t>https://www.techwalla.com/articles/how-to-record-a-gotomeeting-session</a:t>
            </a:r>
            <a:br>
              <a:rPr lang="en-US" sz="1800" dirty="0"/>
            </a:br>
            <a:r>
              <a:rPr lang="en-US" sz="1800" b="0" i="0" dirty="0">
                <a:solidFill>
                  <a:srgbClr val="222222"/>
                </a:solidFill>
                <a:effectLst/>
              </a:rPr>
              <a:t>• Microsoft Teams: </a:t>
            </a:r>
            <a:r>
              <a:rPr lang="en-US" sz="1200" b="0" i="0" dirty="0">
                <a:solidFill>
                  <a:srgbClr val="1155CC"/>
                </a:solidFill>
                <a:effectLst/>
                <a:hlinkClick r:id="rId9"/>
              </a:rPr>
              <a:t> </a:t>
            </a:r>
            <a:r>
              <a:rPr lang="en-US" sz="1800" b="0" i="0" dirty="0">
                <a:solidFill>
                  <a:srgbClr val="1155CC"/>
                </a:solidFill>
                <a:effectLst/>
                <a:hlinkClick r:id="rId9"/>
              </a:rPr>
              <a:t>Record a meeting in Teams - Office Support </a:t>
            </a:r>
            <a:r>
              <a:rPr lang="en-US" sz="1800" b="0" i="0" dirty="0">
                <a:solidFill>
                  <a:srgbClr val="1155CC"/>
                </a:solidFill>
                <a:effectLst/>
              </a:rPr>
              <a:t>| </a:t>
            </a:r>
            <a:r>
              <a:rPr lang="en-GB" sz="1800" dirty="0">
                <a:hlinkClick r:id="rId10"/>
              </a:rPr>
              <a:t>https://support.microsoft.com/en-us/office/record-a-meeting-in-teams-34dfbe7f-b07d-4a27-b4c6-de62f1348c24?ui=en-us&amp;rs=en-us&amp;ad=us</a:t>
            </a:r>
            <a:endParaRPr lang="en-ID" sz="1800" dirty="0"/>
          </a:p>
        </p:txBody>
      </p:sp>
    </p:spTree>
    <p:extLst>
      <p:ext uri="{BB962C8B-B14F-4D97-AF65-F5344CB8AC3E}">
        <p14:creationId xmlns:p14="http://schemas.microsoft.com/office/powerpoint/2010/main" val="1879092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D5D565-4BF7-4A3A-AA27-BC4D1E5A47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4"/>
            <a:ext cx="12192000" cy="6854252"/>
          </a:xfrm>
          <a:prstGeom prst="rect">
            <a:avLst/>
          </a:prstGeom>
        </p:spPr>
      </p:pic>
      <p:sp>
        <p:nvSpPr>
          <p:cNvPr id="2" name="Title 1">
            <a:extLst>
              <a:ext uri="{FF2B5EF4-FFF2-40B4-BE49-F238E27FC236}">
                <a16:creationId xmlns:a16="http://schemas.microsoft.com/office/drawing/2014/main" id="{9FB40E50-EA48-4EEE-AE6B-F1E8B9391AA9}"/>
              </a:ext>
            </a:extLst>
          </p:cNvPr>
          <p:cNvSpPr>
            <a:spLocks noGrp="1"/>
          </p:cNvSpPr>
          <p:nvPr>
            <p:ph type="title"/>
          </p:nvPr>
        </p:nvSpPr>
        <p:spPr>
          <a:xfrm>
            <a:off x="300228" y="389874"/>
            <a:ext cx="10515600" cy="1325563"/>
          </a:xfrm>
        </p:spPr>
        <p:txBody>
          <a:bodyPr/>
          <a:lstStyle/>
          <a:p>
            <a:r>
              <a:rPr lang="en-US" dirty="0">
                <a:solidFill>
                  <a:srgbClr val="606060"/>
                </a:solidFill>
                <a:latin typeface="Montserrat ExtraBold" panose="00000900000000000000" pitchFamily="50" charset="0"/>
              </a:rPr>
              <a:t>Example Slide</a:t>
            </a:r>
            <a:endParaRPr lang="en-ID" dirty="0">
              <a:solidFill>
                <a:srgbClr val="606060"/>
              </a:solidFill>
              <a:latin typeface="Montserrat ExtraBold" panose="00000900000000000000" pitchFamily="50" charset="0"/>
            </a:endParaRPr>
          </a:p>
        </p:txBody>
      </p:sp>
      <p:sp>
        <p:nvSpPr>
          <p:cNvPr id="7" name="Text Placeholder 2">
            <a:extLst>
              <a:ext uri="{FF2B5EF4-FFF2-40B4-BE49-F238E27FC236}">
                <a16:creationId xmlns:a16="http://schemas.microsoft.com/office/drawing/2014/main" id="{3518C211-510A-4A3D-A0FD-E70632C0085D}"/>
              </a:ext>
            </a:extLst>
          </p:cNvPr>
          <p:cNvSpPr txBox="1">
            <a:spLocks/>
          </p:cNvSpPr>
          <p:nvPr/>
        </p:nvSpPr>
        <p:spPr>
          <a:xfrm>
            <a:off x="300228" y="186436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sz="1800" dirty="0">
                <a:solidFill>
                  <a:srgbClr val="222222"/>
                </a:solidFill>
              </a:rPr>
              <a:t>Guidelines for Preparing Your Video</a:t>
            </a:r>
            <a:br>
              <a:rPr lang="en-GB" sz="1800" dirty="0"/>
            </a:br>
            <a:r>
              <a:rPr lang="en-GB" sz="1800" b="1" dirty="0">
                <a:solidFill>
                  <a:srgbClr val="222222"/>
                </a:solidFill>
              </a:rPr>
              <a:t>Presentation time:</a:t>
            </a:r>
            <a:r>
              <a:rPr lang="en-GB" sz="1800" dirty="0">
                <a:solidFill>
                  <a:srgbClr val="222222"/>
                </a:solidFill>
              </a:rPr>
              <a:t> max. 25 minutes: </a:t>
            </a:r>
            <a:r>
              <a:rPr lang="sv-SE" sz="1800" dirty="0">
                <a:solidFill>
                  <a:srgbClr val="222222"/>
                </a:solidFill>
              </a:rPr>
              <a:t>Talk (18 min), Q&amp;A (5 min), Setup (2 min)</a:t>
            </a:r>
            <a:br>
              <a:rPr lang="en-GB" sz="1800" dirty="0"/>
            </a:br>
            <a:r>
              <a:rPr lang="en-GB" sz="1800" b="1" dirty="0">
                <a:solidFill>
                  <a:srgbClr val="222222"/>
                </a:solidFill>
              </a:rPr>
              <a:t>Video file format:</a:t>
            </a:r>
            <a:r>
              <a:rPr lang="en-GB" sz="1800" dirty="0">
                <a:solidFill>
                  <a:srgbClr val="222222"/>
                </a:solidFill>
              </a:rPr>
              <a:t> mp4 (H.264), limited to 100MB file size</a:t>
            </a:r>
            <a:br>
              <a:rPr lang="en-GB" sz="1800" dirty="0"/>
            </a:br>
            <a:r>
              <a:rPr lang="en-GB" sz="1800" b="1" dirty="0">
                <a:solidFill>
                  <a:srgbClr val="222222"/>
                </a:solidFill>
              </a:rPr>
              <a:t>Dimensions:</a:t>
            </a:r>
            <a:r>
              <a:rPr lang="en-GB" sz="1800" dirty="0">
                <a:solidFill>
                  <a:srgbClr val="222222"/>
                </a:solidFill>
              </a:rPr>
              <a:t> Minimum height 720 pixels, aspect ratio: 16:9</a:t>
            </a:r>
          </a:p>
          <a:p>
            <a:pPr>
              <a:lnSpc>
                <a:spcPct val="150000"/>
              </a:lnSpc>
            </a:pPr>
            <a:r>
              <a:rPr lang="en-US" sz="1800" b="0" i="0" dirty="0">
                <a:solidFill>
                  <a:srgbClr val="222222"/>
                </a:solidFill>
                <a:effectLst/>
              </a:rPr>
              <a:t>In order for videos to be verified by the technical program committee, there is considerable urgency in preparing and uploading your video. Accordingly, we ask you that you please finalize and upload your video by </a:t>
            </a:r>
            <a:r>
              <a:rPr lang="en-US" sz="1800" b="1" dirty="0">
                <a:solidFill>
                  <a:srgbClr val="FF0000"/>
                </a:solidFill>
              </a:rPr>
              <a:t>Thursday</a:t>
            </a:r>
            <a:r>
              <a:rPr lang="en-US" sz="1800" b="1" i="0" dirty="0">
                <a:solidFill>
                  <a:srgbClr val="FF0000"/>
                </a:solidFill>
                <a:effectLst/>
              </a:rPr>
              <a:t>, September 17th, 2020</a:t>
            </a:r>
            <a:r>
              <a:rPr lang="en-US" sz="1800" b="0" i="0" dirty="0">
                <a:solidFill>
                  <a:srgbClr val="222222"/>
                </a:solidFill>
                <a:effectLst/>
              </a:rPr>
              <a:t>. </a:t>
            </a:r>
            <a:endParaRPr lang="en-US" sz="1800" dirty="0">
              <a:solidFill>
                <a:srgbClr val="222222"/>
              </a:solidFill>
            </a:endParaRPr>
          </a:p>
          <a:p>
            <a:pPr marL="0" indent="0">
              <a:lnSpc>
                <a:spcPct val="100000"/>
              </a:lnSpc>
              <a:buNone/>
            </a:pPr>
            <a:br>
              <a:rPr lang="sv-SE" sz="1200" dirty="0"/>
            </a:br>
            <a:br>
              <a:rPr lang="sv-SE" sz="1200" dirty="0"/>
            </a:br>
            <a:endParaRPr lang="en-ID" sz="1800" dirty="0"/>
          </a:p>
          <a:p>
            <a:pPr marL="0" indent="0">
              <a:buFont typeface="Arial" panose="020B0604020202020204" pitchFamily="34" charset="0"/>
              <a:buNone/>
            </a:pPr>
            <a:endParaRPr lang="en-ID" sz="1800" dirty="0"/>
          </a:p>
        </p:txBody>
      </p:sp>
    </p:spTree>
    <p:extLst>
      <p:ext uri="{BB962C8B-B14F-4D97-AF65-F5344CB8AC3E}">
        <p14:creationId xmlns:p14="http://schemas.microsoft.com/office/powerpoint/2010/main" val="780670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D5D565-4BF7-4A3A-AA27-BC4D1E5A47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4"/>
            <a:ext cx="12192000" cy="6854252"/>
          </a:xfrm>
          <a:prstGeom prst="rect">
            <a:avLst/>
          </a:prstGeom>
        </p:spPr>
      </p:pic>
      <p:sp>
        <p:nvSpPr>
          <p:cNvPr id="2" name="Title 1">
            <a:extLst>
              <a:ext uri="{FF2B5EF4-FFF2-40B4-BE49-F238E27FC236}">
                <a16:creationId xmlns:a16="http://schemas.microsoft.com/office/drawing/2014/main" id="{9FB40E50-EA48-4EEE-AE6B-F1E8B9391AA9}"/>
              </a:ext>
            </a:extLst>
          </p:cNvPr>
          <p:cNvSpPr>
            <a:spLocks noGrp="1"/>
          </p:cNvSpPr>
          <p:nvPr>
            <p:ph type="title"/>
          </p:nvPr>
        </p:nvSpPr>
        <p:spPr>
          <a:xfrm>
            <a:off x="300228" y="389874"/>
            <a:ext cx="10515600" cy="1325563"/>
          </a:xfrm>
        </p:spPr>
        <p:txBody>
          <a:bodyPr/>
          <a:lstStyle/>
          <a:p>
            <a:r>
              <a:rPr lang="en-US" dirty="0">
                <a:solidFill>
                  <a:srgbClr val="606060"/>
                </a:solidFill>
                <a:latin typeface="Montserrat ExtraBold" panose="00000900000000000000" pitchFamily="50" charset="0"/>
              </a:rPr>
              <a:t>Example Slide</a:t>
            </a:r>
            <a:endParaRPr lang="en-ID" dirty="0">
              <a:solidFill>
                <a:srgbClr val="606060"/>
              </a:solidFill>
              <a:latin typeface="Montserrat ExtraBold" panose="00000900000000000000" pitchFamily="50" charset="0"/>
            </a:endParaRPr>
          </a:p>
        </p:txBody>
      </p:sp>
      <p:sp>
        <p:nvSpPr>
          <p:cNvPr id="7" name="Text Placeholder 2">
            <a:extLst>
              <a:ext uri="{FF2B5EF4-FFF2-40B4-BE49-F238E27FC236}">
                <a16:creationId xmlns:a16="http://schemas.microsoft.com/office/drawing/2014/main" id="{3518C211-510A-4A3D-A0FD-E70632C0085D}"/>
              </a:ext>
            </a:extLst>
          </p:cNvPr>
          <p:cNvSpPr txBox="1">
            <a:spLocks/>
          </p:cNvSpPr>
          <p:nvPr/>
        </p:nvSpPr>
        <p:spPr>
          <a:xfrm>
            <a:off x="358417" y="1715437"/>
            <a:ext cx="11769852"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b="1" dirty="0">
                <a:cs typeface="Poppins" panose="00000500000000000000" pitchFamily="50" charset="0"/>
              </a:rPr>
              <a:t>FILE FORMAT</a:t>
            </a:r>
          </a:p>
          <a:p>
            <a:r>
              <a:rPr lang="en-US" sz="1900" dirty="0">
                <a:cs typeface="Poppins" panose="00000500000000000000" pitchFamily="50" charset="0"/>
              </a:rPr>
              <a:t>All files must be in MP4 </a:t>
            </a:r>
            <a:r>
              <a:rPr lang="en-GB" sz="1900" dirty="0">
                <a:solidFill>
                  <a:srgbClr val="222222"/>
                </a:solidFill>
              </a:rPr>
              <a:t>(H.264), limited to 100MB file size</a:t>
            </a:r>
            <a:endParaRPr lang="en-US" sz="1900" dirty="0">
              <a:cs typeface="Poppins" panose="00000500000000000000" pitchFamily="50" charset="0"/>
            </a:endParaRPr>
          </a:p>
          <a:p>
            <a:r>
              <a:rPr lang="en-US" sz="1900" dirty="0">
                <a:cs typeface="Poppins" panose="00000500000000000000" pitchFamily="50" charset="0"/>
              </a:rPr>
              <a:t>Less than or equal to 1mbps bitrate: To check the bit rate, right click on the file name, click on properties, go to the details tab, and look for total bitrate.</a:t>
            </a:r>
          </a:p>
          <a:p>
            <a:r>
              <a:rPr lang="en-US" sz="1900" b="1" dirty="0">
                <a:solidFill>
                  <a:srgbClr val="222222"/>
                </a:solidFill>
              </a:rPr>
              <a:t>File name</a:t>
            </a:r>
            <a:r>
              <a:rPr lang="en-US" sz="1900" dirty="0">
                <a:solidFill>
                  <a:srgbClr val="222222"/>
                </a:solidFill>
              </a:rPr>
              <a:t>:  CcS-Dx-y-z-PID-Name.mp4 [x: 2 or 3 (Day), y: Session ID, z: 1-6 (Presentation Order)]</a:t>
            </a:r>
            <a:br>
              <a:rPr lang="sv-SE" sz="1900" dirty="0"/>
            </a:br>
            <a:br>
              <a:rPr lang="sv-SE" sz="1900" dirty="0"/>
            </a:br>
            <a:r>
              <a:rPr lang="en-US" sz="1900" b="0" i="0" dirty="0">
                <a:solidFill>
                  <a:srgbClr val="222222"/>
                </a:solidFill>
                <a:effectLst/>
              </a:rPr>
              <a:t>For example: </a:t>
            </a:r>
            <a:r>
              <a:rPr lang="en-US" sz="1900" b="1" i="0" dirty="0">
                <a:solidFill>
                  <a:srgbClr val="FF0000"/>
                </a:solidFill>
                <a:effectLst/>
              </a:rPr>
              <a:t>CcS-D2-1-1-32-Abrar.mp4  </a:t>
            </a:r>
            <a:r>
              <a:rPr lang="en-US" sz="1900" b="0" i="0" dirty="0">
                <a:solidFill>
                  <a:srgbClr val="222222"/>
                </a:solidFill>
                <a:effectLst/>
              </a:rPr>
              <a:t>the name of the following paper is shown in the following,</a:t>
            </a:r>
            <a:br>
              <a:rPr lang="en-US" sz="1900" dirty="0"/>
            </a:br>
            <a:br>
              <a:rPr lang="en-US" sz="1900" dirty="0"/>
            </a:br>
            <a:r>
              <a:rPr lang="en-US" sz="1900" b="0" i="0" dirty="0">
                <a:solidFill>
                  <a:srgbClr val="222222"/>
                </a:solidFill>
                <a:effectLst/>
              </a:rPr>
              <a:t>September 24 (Thursday)</a:t>
            </a:r>
            <a:br>
              <a:rPr lang="en-US" sz="1900" dirty="0"/>
            </a:br>
            <a:br>
              <a:rPr lang="en-US" sz="1900" dirty="0"/>
            </a:br>
            <a:r>
              <a:rPr lang="en-US" sz="1900" b="0" i="0" dirty="0">
                <a:solidFill>
                  <a:srgbClr val="222222"/>
                </a:solidFill>
                <a:effectLst/>
              </a:rPr>
              <a:t>9:00-10:40             D2-1     </a:t>
            </a:r>
            <a:br>
              <a:rPr lang="en-US" sz="1900" dirty="0"/>
            </a:br>
            <a:br>
              <a:rPr lang="en-US" sz="1900" dirty="0"/>
            </a:br>
            <a:r>
              <a:rPr lang="en-US" sz="1900" b="0" i="0" dirty="0">
                <a:solidFill>
                  <a:srgbClr val="222222"/>
                </a:solidFill>
                <a:effectLst/>
              </a:rPr>
              <a:t>SS2         Wearable Devices and Assistive Technologies in Health Care</a:t>
            </a:r>
            <a:br>
              <a:rPr lang="en-US" sz="1900" dirty="0"/>
            </a:br>
            <a:br>
              <a:rPr lang="en-US" sz="1900" dirty="0"/>
            </a:br>
            <a:r>
              <a:rPr lang="en-US" sz="1900" b="0" i="0" dirty="0">
                <a:solidFill>
                  <a:srgbClr val="222222"/>
                </a:solidFill>
                <a:effectLst/>
              </a:rPr>
              <a:t>32           A </a:t>
            </a:r>
            <a:r>
              <a:rPr lang="en-US" sz="1900" b="0" i="0" dirty="0" err="1">
                <a:solidFill>
                  <a:srgbClr val="222222"/>
                </a:solidFill>
                <a:effectLst/>
              </a:rPr>
              <a:t>Personalised</a:t>
            </a:r>
            <a:r>
              <a:rPr lang="en-US" sz="1900" b="0" i="0" dirty="0">
                <a:solidFill>
                  <a:srgbClr val="222222"/>
                </a:solidFill>
                <a:effectLst/>
              </a:rPr>
              <a:t> Blood Pressure Prediction System using Gaussian Mixture Regression and Online Recurrent</a:t>
            </a:r>
          </a:p>
          <a:p>
            <a:pPr marL="0" indent="0">
              <a:buNone/>
            </a:pPr>
            <a:r>
              <a:rPr lang="en-US" sz="1900" b="0" i="0" dirty="0">
                <a:solidFill>
                  <a:srgbClr val="222222"/>
                </a:solidFill>
                <a:effectLst/>
              </a:rPr>
              <a:t>                    Extreme Learning Machine</a:t>
            </a:r>
            <a:br>
              <a:rPr lang="en-US" sz="1900" dirty="0"/>
            </a:br>
            <a:br>
              <a:rPr lang="en-US" sz="1900" dirty="0"/>
            </a:br>
            <a:r>
              <a:rPr lang="en-US" sz="1900" b="0" i="0" dirty="0">
                <a:solidFill>
                  <a:srgbClr val="222222"/>
                </a:solidFill>
                <a:effectLst/>
              </a:rPr>
              <a:t>                    </a:t>
            </a:r>
            <a:r>
              <a:rPr lang="en-US" sz="1900" b="0" i="0" dirty="0" err="1">
                <a:solidFill>
                  <a:srgbClr val="222222"/>
                </a:solidFill>
                <a:effectLst/>
              </a:rPr>
              <a:t>Sundus</a:t>
            </a:r>
            <a:r>
              <a:rPr lang="en-US" sz="1900" b="0" i="0" dirty="0">
                <a:solidFill>
                  <a:srgbClr val="222222"/>
                </a:solidFill>
                <a:effectLst/>
              </a:rPr>
              <a:t> Abrar, Chu-</a:t>
            </a:r>
            <a:r>
              <a:rPr lang="en-US" sz="1900" b="0" i="0" dirty="0" err="1">
                <a:solidFill>
                  <a:srgbClr val="222222"/>
                </a:solidFill>
                <a:effectLst/>
              </a:rPr>
              <a:t>Kiong</a:t>
            </a:r>
            <a:r>
              <a:rPr lang="en-US" sz="1900" b="0" i="0" dirty="0">
                <a:solidFill>
                  <a:srgbClr val="222222"/>
                </a:solidFill>
                <a:effectLst/>
              </a:rPr>
              <a:t> Loo, </a:t>
            </a:r>
            <a:r>
              <a:rPr lang="en-US" sz="1900" b="0" i="0" dirty="0" err="1">
                <a:solidFill>
                  <a:srgbClr val="222222"/>
                </a:solidFill>
                <a:effectLst/>
              </a:rPr>
              <a:t>Naoyuki</a:t>
            </a:r>
            <a:r>
              <a:rPr lang="en-US" sz="1900" b="0" i="0" dirty="0">
                <a:solidFill>
                  <a:srgbClr val="222222"/>
                </a:solidFill>
                <a:effectLst/>
              </a:rPr>
              <a:t> Kubota, Ghalib Amer Tahir</a:t>
            </a:r>
          </a:p>
          <a:p>
            <a:pPr marL="0" indent="0">
              <a:buNone/>
            </a:pPr>
            <a:r>
              <a:rPr lang="en-US" sz="1900" dirty="0">
                <a:solidFill>
                  <a:srgbClr val="222222"/>
                </a:solidFill>
              </a:rPr>
              <a:t>For your paper session, please check the webpage </a:t>
            </a:r>
            <a:r>
              <a:rPr lang="en-US" sz="1900" dirty="0">
                <a:solidFill>
                  <a:srgbClr val="222222"/>
                </a:solidFill>
                <a:hlinkClick r:id="rId3"/>
              </a:rPr>
              <a:t>http://www.comp.sd.tmu.ac.jp/CcS2020/Program.html</a:t>
            </a:r>
            <a:r>
              <a:rPr lang="en-US" sz="1900" dirty="0">
                <a:solidFill>
                  <a:srgbClr val="222222"/>
                </a:solidFill>
              </a:rPr>
              <a:t> for more details</a:t>
            </a:r>
            <a:endParaRPr lang="en-ID" sz="1900" dirty="0"/>
          </a:p>
          <a:p>
            <a:pPr marL="0" indent="0">
              <a:buFont typeface="Arial" panose="020B0604020202020204" pitchFamily="34" charset="0"/>
              <a:buNone/>
            </a:pPr>
            <a:endParaRPr lang="en-ID" sz="1800" dirty="0"/>
          </a:p>
        </p:txBody>
      </p:sp>
    </p:spTree>
    <p:extLst>
      <p:ext uri="{BB962C8B-B14F-4D97-AF65-F5344CB8AC3E}">
        <p14:creationId xmlns:p14="http://schemas.microsoft.com/office/powerpoint/2010/main" val="429077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D5D565-4BF7-4A3A-AA27-BC4D1E5A47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4"/>
            <a:ext cx="12192000" cy="6854252"/>
          </a:xfrm>
          <a:prstGeom prst="rect">
            <a:avLst/>
          </a:prstGeom>
        </p:spPr>
      </p:pic>
      <p:sp>
        <p:nvSpPr>
          <p:cNvPr id="2" name="Title 1">
            <a:extLst>
              <a:ext uri="{FF2B5EF4-FFF2-40B4-BE49-F238E27FC236}">
                <a16:creationId xmlns:a16="http://schemas.microsoft.com/office/drawing/2014/main" id="{9FB40E50-EA48-4EEE-AE6B-F1E8B9391AA9}"/>
              </a:ext>
            </a:extLst>
          </p:cNvPr>
          <p:cNvSpPr>
            <a:spLocks noGrp="1"/>
          </p:cNvSpPr>
          <p:nvPr>
            <p:ph type="title"/>
          </p:nvPr>
        </p:nvSpPr>
        <p:spPr>
          <a:xfrm>
            <a:off x="300228" y="389874"/>
            <a:ext cx="10515600" cy="1325563"/>
          </a:xfrm>
        </p:spPr>
        <p:txBody>
          <a:bodyPr/>
          <a:lstStyle/>
          <a:p>
            <a:r>
              <a:rPr lang="en-US" dirty="0">
                <a:solidFill>
                  <a:srgbClr val="606060"/>
                </a:solidFill>
                <a:latin typeface="Montserrat ExtraBold" panose="00000900000000000000" pitchFamily="50" charset="0"/>
              </a:rPr>
              <a:t>Example Slide</a:t>
            </a:r>
            <a:endParaRPr lang="en-ID" dirty="0">
              <a:solidFill>
                <a:srgbClr val="606060"/>
              </a:solidFill>
              <a:latin typeface="Montserrat ExtraBold" panose="00000900000000000000" pitchFamily="50" charset="0"/>
            </a:endParaRPr>
          </a:p>
        </p:txBody>
      </p:sp>
      <p:sp>
        <p:nvSpPr>
          <p:cNvPr id="7" name="Text Placeholder 2">
            <a:extLst>
              <a:ext uri="{FF2B5EF4-FFF2-40B4-BE49-F238E27FC236}">
                <a16:creationId xmlns:a16="http://schemas.microsoft.com/office/drawing/2014/main" id="{3518C211-510A-4A3D-A0FD-E70632C0085D}"/>
              </a:ext>
            </a:extLst>
          </p:cNvPr>
          <p:cNvSpPr txBox="1">
            <a:spLocks/>
          </p:cNvSpPr>
          <p:nvPr/>
        </p:nvSpPr>
        <p:spPr>
          <a:xfrm>
            <a:off x="300228" y="1715437"/>
            <a:ext cx="1132096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b="1" dirty="0">
                <a:cs typeface="Poppins" panose="00000500000000000000" pitchFamily="50" charset="0"/>
              </a:rPr>
              <a:t>TIPS FOR RECORDING:</a:t>
            </a:r>
          </a:p>
          <a:p>
            <a:r>
              <a:rPr lang="en-US" sz="1800" dirty="0">
                <a:cs typeface="Poppins" panose="00000500000000000000" pitchFamily="50" charset="0"/>
              </a:rPr>
              <a:t>Use as quiet an area as possible</a:t>
            </a:r>
          </a:p>
          <a:p>
            <a:r>
              <a:rPr lang="en-US" sz="1800" dirty="0">
                <a:cs typeface="Poppins" panose="00000500000000000000" pitchFamily="50" charset="0"/>
              </a:rPr>
              <a:t>Avoid areas that have echo</a:t>
            </a:r>
          </a:p>
          <a:p>
            <a:r>
              <a:rPr lang="en-US" sz="1800" dirty="0">
                <a:cs typeface="Poppins" panose="00000500000000000000" pitchFamily="50" charset="0"/>
              </a:rPr>
              <a:t>Rooms should be fairly small</a:t>
            </a:r>
          </a:p>
          <a:p>
            <a:r>
              <a:rPr lang="en-US" sz="1800" dirty="0">
                <a:cs typeface="Poppins" panose="00000500000000000000" pitchFamily="50" charset="0"/>
              </a:rPr>
              <a:t>Sound dampening with carpeting, curtains, furniture</a:t>
            </a:r>
          </a:p>
          <a:p>
            <a:r>
              <a:rPr lang="en-US" sz="1800" dirty="0">
                <a:cs typeface="Poppins" panose="00000500000000000000" pitchFamily="50" charset="0"/>
              </a:rPr>
              <a:t>Hardline internet connection recommended, but if unavailable, a strong Wi-Fi connection</a:t>
            </a:r>
          </a:p>
          <a:p>
            <a:r>
              <a:rPr lang="en-US" sz="1800" dirty="0">
                <a:cs typeface="Poppins" panose="00000500000000000000" pitchFamily="50" charset="0"/>
              </a:rPr>
              <a:t>Good headset with microphone close to mouth BUT away from direct line of mouth to reduce “pops”.  Avoid using default built-in microphone on computer.</a:t>
            </a:r>
          </a:p>
          <a:p>
            <a:r>
              <a:rPr lang="en-US" sz="1800" dirty="0">
                <a:cs typeface="Poppins" panose="00000500000000000000" pitchFamily="50" charset="0"/>
              </a:rPr>
              <a:t>Perform a test recording of a couple of minutes and review the sound and picture quality, MP4 format, and bit rate before recording the entire presentation.  Make adjustments if needed.</a:t>
            </a:r>
            <a:endParaRPr lang="en-ID" sz="1800" dirty="0"/>
          </a:p>
        </p:txBody>
      </p:sp>
    </p:spTree>
    <p:extLst>
      <p:ext uri="{BB962C8B-B14F-4D97-AF65-F5344CB8AC3E}">
        <p14:creationId xmlns:p14="http://schemas.microsoft.com/office/powerpoint/2010/main" val="2386368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D5D565-4BF7-4A3A-AA27-BC4D1E5A47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4"/>
            <a:ext cx="12192000" cy="6854252"/>
          </a:xfrm>
          <a:prstGeom prst="rect">
            <a:avLst/>
          </a:prstGeom>
        </p:spPr>
      </p:pic>
      <p:sp>
        <p:nvSpPr>
          <p:cNvPr id="2" name="Title 1">
            <a:extLst>
              <a:ext uri="{FF2B5EF4-FFF2-40B4-BE49-F238E27FC236}">
                <a16:creationId xmlns:a16="http://schemas.microsoft.com/office/drawing/2014/main" id="{9FB40E50-EA48-4EEE-AE6B-F1E8B9391AA9}"/>
              </a:ext>
            </a:extLst>
          </p:cNvPr>
          <p:cNvSpPr>
            <a:spLocks noGrp="1"/>
          </p:cNvSpPr>
          <p:nvPr>
            <p:ph type="title"/>
          </p:nvPr>
        </p:nvSpPr>
        <p:spPr>
          <a:xfrm>
            <a:off x="300228" y="389874"/>
            <a:ext cx="10515600" cy="1325563"/>
          </a:xfrm>
        </p:spPr>
        <p:txBody>
          <a:bodyPr/>
          <a:lstStyle/>
          <a:p>
            <a:r>
              <a:rPr lang="en-US" dirty="0">
                <a:solidFill>
                  <a:srgbClr val="606060"/>
                </a:solidFill>
                <a:latin typeface="Montserrat ExtraBold" panose="00000900000000000000" pitchFamily="50" charset="0"/>
              </a:rPr>
              <a:t>Example Slide</a:t>
            </a:r>
            <a:endParaRPr lang="en-ID" dirty="0">
              <a:solidFill>
                <a:srgbClr val="606060"/>
              </a:solidFill>
              <a:latin typeface="Montserrat ExtraBold" panose="00000900000000000000" pitchFamily="50" charset="0"/>
            </a:endParaRPr>
          </a:p>
        </p:txBody>
      </p:sp>
      <p:sp>
        <p:nvSpPr>
          <p:cNvPr id="7" name="Text Placeholder 2">
            <a:extLst>
              <a:ext uri="{FF2B5EF4-FFF2-40B4-BE49-F238E27FC236}">
                <a16:creationId xmlns:a16="http://schemas.microsoft.com/office/drawing/2014/main" id="{3518C211-510A-4A3D-A0FD-E70632C0085D}"/>
              </a:ext>
            </a:extLst>
          </p:cNvPr>
          <p:cNvSpPr txBox="1">
            <a:spLocks/>
          </p:cNvSpPr>
          <p:nvPr/>
        </p:nvSpPr>
        <p:spPr>
          <a:xfrm>
            <a:off x="300228" y="1715437"/>
            <a:ext cx="1132096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dirty="0">
                <a:cs typeface="Poppins" panose="00000500000000000000" pitchFamily="50" charset="0"/>
              </a:rPr>
              <a:t>We will announce the instruction on how to upload the video later.</a:t>
            </a:r>
          </a:p>
          <a:p>
            <a:pPr marL="0" indent="0">
              <a:buNone/>
            </a:pPr>
            <a:endParaRPr lang="en-US" sz="1900" dirty="0">
              <a:cs typeface="Poppins" panose="00000500000000000000" pitchFamily="50" charset="0"/>
            </a:endParaRPr>
          </a:p>
          <a:p>
            <a:pPr marL="0" indent="0">
              <a:buNone/>
            </a:pPr>
            <a:r>
              <a:rPr lang="en-US" sz="1900" dirty="0">
                <a:solidFill>
                  <a:srgbClr val="FF0000"/>
                </a:solidFill>
                <a:cs typeface="Poppins" panose="00000500000000000000" pitchFamily="50" charset="0"/>
              </a:rPr>
              <a:t>**After you select your video to upload, please make sure the video fully uploads before clicking Submit at the bottom of the page and/or exiting the page.**</a:t>
            </a:r>
          </a:p>
          <a:p>
            <a:pPr marL="0" indent="0">
              <a:buNone/>
            </a:pPr>
            <a:endParaRPr lang="en-US" sz="1900" dirty="0">
              <a:solidFill>
                <a:srgbClr val="FF0000"/>
              </a:solidFill>
              <a:cs typeface="Poppins" panose="00000500000000000000" pitchFamily="50" charset="0"/>
            </a:endParaRPr>
          </a:p>
          <a:p>
            <a:pPr marL="0" indent="0">
              <a:buNone/>
            </a:pPr>
            <a:r>
              <a:rPr lang="en-US" sz="1900" dirty="0">
                <a:cs typeface="Poppins" panose="00000500000000000000" pitchFamily="50" charset="0"/>
              </a:rPr>
              <a:t>Please note the final specifications will be checked at the time of submission and files not compliant may not be uploaded. </a:t>
            </a:r>
            <a:endParaRPr lang="en-ID" sz="1800" dirty="0"/>
          </a:p>
        </p:txBody>
      </p:sp>
    </p:spTree>
    <p:extLst>
      <p:ext uri="{BB962C8B-B14F-4D97-AF65-F5344CB8AC3E}">
        <p14:creationId xmlns:p14="http://schemas.microsoft.com/office/powerpoint/2010/main" val="2262339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TotalTime>
  <Words>741</Words>
  <Application>Microsoft Office PowerPoint</Application>
  <PresentationFormat>Widescreen</PresentationFormat>
  <Paragraphs>30</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Montserrat ExtraBold</vt:lpstr>
      <vt:lpstr>Office Theme</vt:lpstr>
      <vt:lpstr>TITLE</vt:lpstr>
      <vt:lpstr>Example Slide</vt:lpstr>
      <vt:lpstr>Example Slide</vt:lpstr>
      <vt:lpstr>Example Slide</vt:lpstr>
      <vt:lpstr>Example Slide</vt:lpstr>
      <vt:lpstr>Example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Adam Rizananda</dc:creator>
  <cp:lastModifiedBy>Nia Kurnianingsih</cp:lastModifiedBy>
  <cp:revision>25</cp:revision>
  <dcterms:created xsi:type="dcterms:W3CDTF">2020-08-30T11:57:32Z</dcterms:created>
  <dcterms:modified xsi:type="dcterms:W3CDTF">2020-09-04T04:46:23Z</dcterms:modified>
</cp:coreProperties>
</file>